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87" r:id="rId3"/>
    <p:sldId id="257" r:id="rId4"/>
    <p:sldId id="260" r:id="rId5"/>
    <p:sldId id="286" r:id="rId6"/>
    <p:sldId id="266" r:id="rId7"/>
    <p:sldId id="269" r:id="rId8"/>
    <p:sldId id="28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2"/>
  </p:normalViewPr>
  <p:slideViewPr>
    <p:cSldViewPr>
      <p:cViewPr varScale="1">
        <p:scale>
          <a:sx n="109" d="100"/>
          <a:sy n="109" d="100"/>
        </p:scale>
        <p:origin x="52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5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558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706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512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0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8550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6428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09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20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7925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205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08717-900D-42D1-BFEF-1AF3EE8F5059}" type="datetimeFigureOut">
              <a:rPr lang="en-US" smtClean="0"/>
              <a:pPr/>
              <a:t>7/16/22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031046D-9AC6-4302-9171-0BA53510D28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69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hank-you-thanks-gratitude-2011012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36BC69-AEEB-0CDE-5CFE-5BE224D374FF}"/>
              </a:ext>
            </a:extLst>
          </p:cNvPr>
          <p:cNvSpPr txBox="1"/>
          <p:nvPr/>
        </p:nvSpPr>
        <p:spPr>
          <a:xfrm>
            <a:off x="2699792" y="728916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Inflation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97A24-0194-E4C6-6F27-B39D4E296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r>
              <a:rPr lang="en-US" sz="2200" b="1" dirty="0"/>
              <a:t>Principles of Macro economics 2</a:t>
            </a:r>
            <a:br>
              <a:rPr lang="en-US" sz="2200" b="1" dirty="0"/>
            </a:br>
            <a:r>
              <a:rPr lang="en-US" sz="2200" b="1" dirty="0"/>
              <a:t>  </a:t>
            </a:r>
            <a:r>
              <a:rPr lang="en-GB" sz="2200" b="1" dirty="0"/>
              <a:t>ECONA- 202</a:t>
            </a:r>
            <a:br>
              <a:rPr lang="en-GB" b="1" dirty="0">
                <a:solidFill>
                  <a:schemeClr val="bg1"/>
                </a:solidFill>
              </a:rPr>
            </a:b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D39AE-E114-EB84-2ACF-04FD50168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 descr="Related image">
            <a:extLst>
              <a:ext uri="{FF2B5EF4-FFF2-40B4-BE49-F238E27FC236}">
                <a16:creationId xmlns:a16="http://schemas.microsoft.com/office/drawing/2014/main" id="{EA88AB24-9AF1-9EC1-3E08-A9B6F242F7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624" b="9999"/>
          <a:stretch>
            <a:fillRect/>
          </a:stretch>
        </p:blipFill>
        <p:spPr bwMode="auto">
          <a:xfrm>
            <a:off x="2058495" y="1853755"/>
            <a:ext cx="5027010" cy="373074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outerShdw blurRad="50800" dist="2413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7386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IN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Introduction</a:t>
            </a:r>
            <a:br>
              <a:rPr lang="en-IN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IN" sz="5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Inflation is defined as a sustained increase in the  price level or a fall in the value of money.</a:t>
            </a:r>
          </a:p>
          <a:p>
            <a:pPr algn="just"/>
            <a:r>
              <a:rPr lang="e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When the level of currency of a country exceeds the level of production, inflation occurs.</a:t>
            </a:r>
          </a:p>
          <a:p>
            <a:pPr algn="just"/>
            <a:r>
              <a:rPr lang="e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Value of money depreciates with the occurrence of inflation.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Causes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When demand for a commodity in the market exceeds its supply, the excess demand will push up the price (‘demand-pull inflation’).</a:t>
            </a:r>
          </a:p>
          <a:p>
            <a:pPr algn="just"/>
            <a:r>
              <a:rPr lang="e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When factor prices rise, costs of production rise (‘cost-push inflation’) </a:t>
            </a:r>
          </a:p>
          <a:p>
            <a:pPr marL="0" indent="0" algn="just">
              <a:buNone/>
            </a:pPr>
            <a:endParaRPr lang="en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Causes</a:t>
            </a:r>
            <a:br>
              <a:rPr lang="en-IN" b="1" dirty="0"/>
            </a:br>
            <a:endParaRPr lang="en-IN" dirty="0"/>
          </a:p>
        </p:txBody>
      </p:sp>
      <p:pic>
        <p:nvPicPr>
          <p:cNvPr id="44034" name="Picture 2" descr="Image result for demand-pull infl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2181030"/>
            <a:ext cx="3500462" cy="2465702"/>
          </a:xfrm>
          <a:prstGeom prst="rect">
            <a:avLst/>
          </a:prstGeom>
          <a:noFill/>
          <a:effectLst>
            <a:outerShdw blurRad="50800" dist="203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4036" name="Picture 4" descr="Image result for demand-pull inflation"/>
          <p:cNvPicPr>
            <a:picLocks noChangeAspect="1" noChangeArrowheads="1"/>
          </p:cNvPicPr>
          <p:nvPr/>
        </p:nvPicPr>
        <p:blipFill>
          <a:blip r:embed="rId3"/>
          <a:srcRect r="1470" b="6573"/>
          <a:stretch>
            <a:fillRect/>
          </a:stretch>
        </p:blipFill>
        <p:spPr bwMode="auto">
          <a:xfrm>
            <a:off x="4000496" y="2214554"/>
            <a:ext cx="4786346" cy="3857652"/>
          </a:xfrm>
          <a:prstGeom prst="rect">
            <a:avLst/>
          </a:prstGeom>
          <a:noFill/>
          <a:effectLst>
            <a:outerShdw blurRad="50800" dist="2286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260648"/>
            <a:ext cx="6571343" cy="1593107"/>
          </a:xfrm>
        </p:spPr>
        <p:txBody>
          <a:bodyPr>
            <a:normAutofit/>
          </a:bodyPr>
          <a:lstStyle/>
          <a:p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Demand Pull Inflation</a:t>
            </a:r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IN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778674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286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16632"/>
            <a:ext cx="6571343" cy="1737123"/>
          </a:xfrm>
        </p:spPr>
        <p:txBody>
          <a:bodyPr>
            <a:normAutofit/>
          </a:bodyPr>
          <a:lstStyle/>
          <a:p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Cost Push Inflation</a:t>
            </a:r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IN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00174"/>
            <a:ext cx="757242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CBB51-9368-A25C-3939-5959ABE6F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9F9802-A6EE-AB7F-5406-7DC3931A4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7544" y="2016125"/>
            <a:ext cx="8245733" cy="3449638"/>
          </a:xfrm>
        </p:spPr>
      </p:pic>
    </p:spTree>
    <p:extLst>
      <p:ext uri="{BB962C8B-B14F-4D97-AF65-F5344CB8AC3E}">
        <p14:creationId xmlns:p14="http://schemas.microsoft.com/office/powerpoint/2010/main" val="236695645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{B644FAB5-A694-264D-87A7-FDA63FDA71B2}tf10001119</Template>
  <TotalTime>296</TotalTime>
  <Words>120</Words>
  <Application>Microsoft Macintosh PowerPoint</Application>
  <PresentationFormat>On-screen Show (4:3)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Times New Roman</vt:lpstr>
      <vt:lpstr>Gallery</vt:lpstr>
      <vt:lpstr>      Principles of Macro economics 2   ECONA- 202 </vt:lpstr>
      <vt:lpstr>PowerPoint Presentation</vt:lpstr>
      <vt:lpstr> Introduction </vt:lpstr>
      <vt:lpstr> Causes </vt:lpstr>
      <vt:lpstr> Causes </vt:lpstr>
      <vt:lpstr> Demand Pull Inflation </vt:lpstr>
      <vt:lpstr> Cost Push Inflation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Inflation</dc:title>
  <dc:creator>HCL</dc:creator>
  <cp:lastModifiedBy>Microsoft Office User</cp:lastModifiedBy>
  <cp:revision>31</cp:revision>
  <dcterms:created xsi:type="dcterms:W3CDTF">2017-10-23T17:58:18Z</dcterms:created>
  <dcterms:modified xsi:type="dcterms:W3CDTF">2022-07-16T16:26:30Z</dcterms:modified>
</cp:coreProperties>
</file>